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4582"/>
    <a:srgbClr val="9966FF"/>
    <a:srgbClr val="6D4588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3981" autoAdjust="0"/>
  </p:normalViewPr>
  <p:slideViewPr>
    <p:cSldViewPr>
      <p:cViewPr>
        <p:scale>
          <a:sx n="51" d="100"/>
          <a:sy n="51" d="100"/>
        </p:scale>
        <p:origin x="1194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12/01/2025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svg"/><Relationship Id="rId7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5.png"/><Relationship Id="rId5" Type="http://schemas.openxmlformats.org/officeDocument/2006/relationships/image" Target="../media/image5.sv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3.svg"/><Relationship Id="rId9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.svg"/><Relationship Id="rId7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5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7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7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10.svg"/><Relationship Id="rId4" Type="http://schemas.openxmlformats.org/officeDocument/2006/relationships/image" Target="../media/image18.svg"/><Relationship Id="rId9" Type="http://schemas.openxmlformats.org/officeDocument/2006/relationships/image" Target="../media/image9.png"/><Relationship Id="rId1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image" Target="../media/image5.svg"/><Relationship Id="rId10" Type="http://schemas.openxmlformats.org/officeDocument/2006/relationships/chart" Target="../charts/chart2.xml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97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99287" y="6998719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13819" y="695999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976356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657600" y="4683512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cs typeface="Poppins"/>
                <a:sym typeface="BP Imperial Bold Italics"/>
              </a:rPr>
              <a:t>Análisis Exploratorio</a:t>
            </a:r>
          </a:p>
          <a:p>
            <a:pPr algn="ctr"/>
            <a:r>
              <a:rPr lang="en-US" sz="6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cs typeface="Poppins"/>
                <a:sym typeface="BP Imperial Bold Italics"/>
              </a:rPr>
              <a:t>de data de los </a:t>
            </a:r>
            <a:r>
              <a:rPr lang="en-US" sz="6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0" y="3757826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2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346131"/>
              </p:ext>
            </p:extLst>
          </p:nvPr>
        </p:nvGraphicFramePr>
        <p:xfrm>
          <a:off x="304800" y="4991100"/>
          <a:ext cx="7709379" cy="470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95155" y="1309529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28699" y="3113482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47244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5041918"/>
            <a:ext cx="7924800" cy="470928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2"/>
              <a:stretch>
                <a:fillRect t="-9360" b="-9360"/>
              </a:stretch>
            </a:blipFill>
          </p:spPr>
        </p:sp>
      </p:grpSp>
      <p:sp>
        <p:nvSpPr>
          <p:cNvPr id="2" name="Freeform 2"/>
          <p:cNvSpPr/>
          <p:nvPr/>
        </p:nvSpPr>
        <p:spPr>
          <a:xfrm>
            <a:off x="16766060" y="87650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56745" y="8769350"/>
            <a:ext cx="4182320" cy="42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Search 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1429" y="1316626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7815899" y="358808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6" y="3189086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04" y="3522877"/>
            <a:ext cx="7640606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85" y="5647533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communes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9893</TotalTime>
  <Words>2584</Words>
  <Application>Microsoft Office PowerPoint</Application>
  <PresentationFormat>Personalizado</PresentationFormat>
  <Paragraphs>262</Paragraphs>
  <Slides>19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Poppins Bold</vt:lpstr>
      <vt:lpstr>Poppins</vt:lpstr>
      <vt:lpstr>Arial</vt:lpstr>
      <vt:lpstr>Calibri</vt:lpstr>
      <vt:lpstr>Franklin Gothic Demi</vt:lpstr>
      <vt:lpstr>BP Imperial Bold Italics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7</cp:revision>
  <dcterms:created xsi:type="dcterms:W3CDTF">2006-08-16T00:00:00Z</dcterms:created>
  <dcterms:modified xsi:type="dcterms:W3CDTF">2025-01-14T18:18:48Z</dcterms:modified>
  <dc:identifier>DAGbjaTZjPo</dc:identifier>
</cp:coreProperties>
</file>